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57" r:id="rId4"/>
    <p:sldId id="258" r:id="rId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2A21F90-4D0B-40A1-8804-645B5A21C3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2A1457D-3E49-41EA-BA7C-30B6437A8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B2B9BF-305F-4FB1-9355-6AECD951DB6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93BCAD-192A-4E07-8FFC-11B7B5FD465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5D4CB9-D007-469E-9D22-1EA55BA8B2A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391EA7-3EAC-489B-8D74-C7AD3798F19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825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5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75FA4-AA99-452F-99A9-B1AB63993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04F0B-D5AB-4371-948F-CF4F2642B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E4476-E3EC-46D0-ADB5-37BA8DA25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F9E89-9E3D-4BFF-9465-7F056394A4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7520F-4C06-49A6-BF5C-6A9551A11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FD8B9-DAE8-4FBD-8C62-FD20DF6E1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7FE46-55E9-4637-902B-A6D1694F1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B1D75-3770-4FEA-AA76-C7E7F9CB6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B0C18-4C74-4701-83AA-FA87F55C7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0E56B-E9D0-4452-8B8D-A1F161234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C2723-B560-4E8B-89FF-B96D1B70B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20FBB-D5B4-4AD2-9CB9-8DF75B411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717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7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7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7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7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7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8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8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8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8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8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718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8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8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8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9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9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9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9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9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9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9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9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98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99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0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0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0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03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720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0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0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0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0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1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1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12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1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1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1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1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1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1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1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2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2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7223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24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25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26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27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28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29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723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23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23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7234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723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23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23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3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3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D9C1217-8984-4790-915D-69A131CC2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oicethread.com/share/3001651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517775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What is Renaissance Home Connect? </a:t>
            </a:r>
            <a:br>
              <a:rPr lang="en-US" sz="4800" dirty="0" smtClean="0"/>
            </a:br>
            <a:endParaRPr lang="en-US" sz="4800" dirty="0" smtClean="0"/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1828800" y="4419600"/>
            <a:ext cx="495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The links in this presentation will not be active unless viewed in “slide show”.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What is Renaissance Home Connect?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smtClean="0"/>
              <a:t>    Renaissance Home Connect is a tool that connects the school and home to keep parents informed of their child’s progress toward Accelerated Reader goals and encourages the child to practice reading at home. </a:t>
            </a:r>
          </a:p>
        </p:txBody>
      </p:sp>
      <p:sp>
        <p:nvSpPr>
          <p:cNvPr id="4100" name="Rectangle 5"/>
          <p:cNvSpPr>
            <a:spLocks noGrp="1" noChangeArrowheads="1" noTextEdit="1"/>
          </p:cNvSpPr>
          <p:nvPr>
            <p:ph type="clipArt" sz="half" idx="2"/>
          </p:nvPr>
        </p:nvSpPr>
        <p:spPr/>
      </p:sp>
      <p:pic>
        <p:nvPicPr>
          <p:cNvPr id="4101" name="Picture 4" descr="MPj043836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524000"/>
            <a:ext cx="4038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How does Renaissance Home Connect Help me improve my child’s reading progress?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You can view your child’s progress toward reading goals, view all books that your child has read and quizzes your child has taken.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You can view all words a child has learned through Vocabulary Practice Quizzes.  In addition, words the child missed are clearly marked so you can discuss those words with your child.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You can receive emails that reveal results for Reading Practice Quizzes and Vocabulary Practice Quizzes and provide links are provided to the Web site where you can check progress.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How do I get access to Renaissance Home Connect?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effectLst/>
              </a:rPr>
              <a:t>You can view Home Connect from any computer with an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ffectLst/>
              </a:rPr>
              <a:t>     Internet connection using these browsers: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ffectLst/>
              </a:rPr>
              <a:t>		• Internet Explorer® 6.02 or later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ffectLst/>
              </a:rPr>
              <a:t>		• Firefox® 1.5 or later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effectLst/>
              </a:rPr>
              <a:t>		• Safari™ 2.0.3 or later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Click the link below to learn about signing up for email notifications each time your child takes an Accelerated Reader test.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dirty="0" smtClean="0">
                <a:hlinkClick r:id="rId3"/>
              </a:rPr>
              <a:t>https://voicethread.com/share/3001651/</a:t>
            </a:r>
            <a:endParaRPr lang="en-US" sz="2400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400" dirty="0" smtClean="0"/>
              <a:t>If the link doesn’t work, copy and paste it into your browser.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59</TotalTime>
  <Words>196</Words>
  <Application>Microsoft Office PowerPoint</Application>
  <PresentationFormat>On-screen Show (4:3)</PresentationFormat>
  <Paragraphs>27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Wingdings</vt:lpstr>
      <vt:lpstr>Ripple</vt:lpstr>
      <vt:lpstr>What is Renaissance Home Connect?  </vt:lpstr>
      <vt:lpstr>What is Renaissance Home Connect?</vt:lpstr>
      <vt:lpstr>How does Renaissance Home Connect Help me improve my child’s reading progress?</vt:lpstr>
      <vt:lpstr>How do I get access to Renaissance Home Connect?</vt:lpstr>
    </vt:vector>
  </TitlesOfParts>
  <Company>lcboe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Parent’s Guide to Renaissance Home Connect</dc:title>
  <dc:creator> </dc:creator>
  <cp:lastModifiedBy>evansw</cp:lastModifiedBy>
  <cp:revision>11</cp:revision>
  <dcterms:created xsi:type="dcterms:W3CDTF">2009-04-20T17:10:23Z</dcterms:created>
  <dcterms:modified xsi:type="dcterms:W3CDTF">2012-05-21T11:54:20Z</dcterms:modified>
</cp:coreProperties>
</file>